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339966"/>
    <a:srgbClr val="99FF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6FBFE-C27F-4AB0-9FAA-C95407C426D2}" v="1389" dt="2024-02-25T18:44:15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adnia Psychologiczno Pedagogiczna w Łapach" userId="295b10426b35db69" providerId="LiveId" clId="{C926FBFE-C27F-4AB0-9FAA-C95407C426D2}"/>
    <pc:docChg chg="undo custSel addSld delSld modSld sldOrd">
      <pc:chgData name="Poradnia Psychologiczno Pedagogiczna w Łapach" userId="295b10426b35db69" providerId="LiveId" clId="{C926FBFE-C27F-4AB0-9FAA-C95407C426D2}" dt="2024-02-26T08:56:37.724" v="5910" actId="20577"/>
      <pc:docMkLst>
        <pc:docMk/>
      </pc:docMkLst>
      <pc:sldChg chg="addSp delSp modSp mod modClrScheme chgLayout">
        <pc:chgData name="Poradnia Psychologiczno Pedagogiczna w Łapach" userId="295b10426b35db69" providerId="LiveId" clId="{C926FBFE-C27F-4AB0-9FAA-C95407C426D2}" dt="2024-02-25T18:45:32.560" v="5836" actId="1036"/>
        <pc:sldMkLst>
          <pc:docMk/>
          <pc:sldMk cId="2770961991" sldId="256"/>
        </pc:sldMkLst>
        <pc:spChg chg="mod ord">
          <ac:chgData name="Poradnia Psychologiczno Pedagogiczna w Łapach" userId="295b10426b35db69" providerId="LiveId" clId="{C926FBFE-C27F-4AB0-9FAA-C95407C426D2}" dt="2024-02-25T18:45:32.560" v="5836" actId="1036"/>
          <ac:spMkLst>
            <pc:docMk/>
            <pc:sldMk cId="2770961991" sldId="256"/>
            <ac:spMk id="2" creationId="{41845A6B-9E62-3BE0-DCDB-9B195A27EDF9}"/>
          </ac:spMkLst>
        </pc:spChg>
        <pc:spChg chg="del mod">
          <ac:chgData name="Poradnia Psychologiczno Pedagogiczna w Łapach" userId="295b10426b35db69" providerId="LiveId" clId="{C926FBFE-C27F-4AB0-9FAA-C95407C426D2}" dt="2024-02-25T18:42:06.869" v="5732" actId="478"/>
          <ac:spMkLst>
            <pc:docMk/>
            <pc:sldMk cId="2770961991" sldId="256"/>
            <ac:spMk id="3" creationId="{C6DE292E-4148-D2A3-53D2-64105CE45C2A}"/>
          </ac:spMkLst>
        </pc:spChg>
        <pc:spChg chg="add del mod">
          <ac:chgData name="Poradnia Psychologiczno Pedagogiczna w Łapach" userId="295b10426b35db69" providerId="LiveId" clId="{C926FBFE-C27F-4AB0-9FAA-C95407C426D2}" dt="2024-02-25T18:42:56.651" v="5739" actId="700"/>
          <ac:spMkLst>
            <pc:docMk/>
            <pc:sldMk cId="2770961991" sldId="256"/>
            <ac:spMk id="8" creationId="{6D521A4B-6455-F676-E734-925CF702A777}"/>
          </ac:spMkLst>
        </pc:spChg>
        <pc:picChg chg="mod">
          <ac:chgData name="Poradnia Psychologiczno Pedagogiczna w Łapach" userId="295b10426b35db69" providerId="LiveId" clId="{C926FBFE-C27F-4AB0-9FAA-C95407C426D2}" dt="2024-02-25T18:44:04.111" v="5801" actId="1076"/>
          <ac:picMkLst>
            <pc:docMk/>
            <pc:sldMk cId="2770961991" sldId="256"/>
            <ac:picMk id="4" creationId="{BBF4B6CD-79A1-9AA7-FA9C-1F51D49A153F}"/>
          </ac:picMkLst>
        </pc:picChg>
        <pc:picChg chg="mod">
          <ac:chgData name="Poradnia Psychologiczno Pedagogiczna w Łapach" userId="295b10426b35db69" providerId="LiveId" clId="{C926FBFE-C27F-4AB0-9FAA-C95407C426D2}" dt="2024-02-25T18:44:12.783" v="5803" actId="1076"/>
          <ac:picMkLst>
            <pc:docMk/>
            <pc:sldMk cId="2770961991" sldId="256"/>
            <ac:picMk id="5" creationId="{5B34B7EF-97DC-9F6A-1730-1F0115BD7948}"/>
          </ac:picMkLst>
        </pc:picChg>
        <pc:picChg chg="mod">
          <ac:chgData name="Poradnia Psychologiczno Pedagogiczna w Łapach" userId="295b10426b35db69" providerId="LiveId" clId="{C926FBFE-C27F-4AB0-9FAA-C95407C426D2}" dt="2024-02-25T18:44:15.793" v="5804" actId="1076"/>
          <ac:picMkLst>
            <pc:docMk/>
            <pc:sldMk cId="2770961991" sldId="256"/>
            <ac:picMk id="6" creationId="{37950840-D38D-AF17-CC17-3D732BC47C85}"/>
          </ac:picMkLst>
        </pc:picChg>
        <pc:picChg chg="add del mod">
          <ac:chgData name="Poradnia Psychologiczno Pedagogiczna w Łapach" userId="295b10426b35db69" providerId="LiveId" clId="{C926FBFE-C27F-4AB0-9FAA-C95407C426D2}" dt="2024-02-25T17:36:30.461" v="3427" actId="478"/>
          <ac:picMkLst>
            <pc:docMk/>
            <pc:sldMk cId="2770961991" sldId="256"/>
            <ac:picMk id="3074" creationId="{3E0ECB3B-2325-E8E2-E31D-1B968A01ACC3}"/>
          </ac:picMkLst>
        </pc:picChg>
      </pc:sldChg>
      <pc:sldChg chg="addSp delSp modSp mod modClrScheme chgLayout">
        <pc:chgData name="Poradnia Psychologiczno Pedagogiczna w Łapach" userId="295b10426b35db69" providerId="LiveId" clId="{C926FBFE-C27F-4AB0-9FAA-C95407C426D2}" dt="2024-02-25T17:44:48.940" v="3585" actId="14100"/>
        <pc:sldMkLst>
          <pc:docMk/>
          <pc:sldMk cId="1578215736" sldId="258"/>
        </pc:sldMkLst>
        <pc:spChg chg="add del mod">
          <ac:chgData name="Poradnia Psychologiczno Pedagogiczna w Łapach" userId="295b10426b35db69" providerId="LiveId" clId="{C926FBFE-C27F-4AB0-9FAA-C95407C426D2}" dt="2024-02-25T16:35:07.755" v="1292" actId="478"/>
          <ac:spMkLst>
            <pc:docMk/>
            <pc:sldMk cId="1578215736" sldId="258"/>
            <ac:spMk id="3" creationId="{57036604-44DC-59D6-046F-F36EE703C951}"/>
          </ac:spMkLst>
        </pc:spChg>
        <pc:spChg chg="add mod ord">
          <ac:chgData name="Poradnia Psychologiczno Pedagogiczna w Łapach" userId="295b10426b35db69" providerId="LiveId" clId="{C926FBFE-C27F-4AB0-9FAA-C95407C426D2}" dt="2024-02-25T17:44:48.940" v="3585" actId="14100"/>
          <ac:spMkLst>
            <pc:docMk/>
            <pc:sldMk cId="1578215736" sldId="258"/>
            <ac:spMk id="4" creationId="{56FA39A8-0341-697F-A03F-4049DDEA2E75}"/>
          </ac:spMkLst>
        </pc:spChg>
        <pc:spChg chg="add del mod ord">
          <ac:chgData name="Poradnia Psychologiczno Pedagogiczna w Łapach" userId="295b10426b35db69" providerId="LiveId" clId="{C926FBFE-C27F-4AB0-9FAA-C95407C426D2}" dt="2024-02-25T17:43:46.298" v="3568" actId="20578"/>
          <ac:spMkLst>
            <pc:docMk/>
            <pc:sldMk cId="1578215736" sldId="258"/>
            <ac:spMk id="5" creationId="{4A96F79C-8DC8-AB96-36DF-ECC5462005D7}"/>
          </ac:spMkLst>
        </pc:spChg>
        <pc:spChg chg="add mod">
          <ac:chgData name="Poradnia Psychologiczno Pedagogiczna w Łapach" userId="295b10426b35db69" providerId="LiveId" clId="{C926FBFE-C27F-4AB0-9FAA-C95407C426D2}" dt="2024-02-25T17:38:11.072" v="3438" actId="478"/>
          <ac:spMkLst>
            <pc:docMk/>
            <pc:sldMk cId="1578215736" sldId="258"/>
            <ac:spMk id="6" creationId="{D77C0AB2-CF7E-C2BE-D9A7-CB5CB14F7B26}"/>
          </ac:spMkLst>
        </pc:spChg>
        <pc:picChg chg="add del">
          <ac:chgData name="Poradnia Psychologiczno Pedagogiczna w Łapach" userId="295b10426b35db69" providerId="LiveId" clId="{C926FBFE-C27F-4AB0-9FAA-C95407C426D2}" dt="2024-02-25T17:38:15.038" v="3439" actId="478"/>
          <ac:picMkLst>
            <pc:docMk/>
            <pc:sldMk cId="1578215736" sldId="258"/>
            <ac:picMk id="4098" creationId="{740A12CA-D534-3746-A5DF-631CA44597FA}"/>
          </ac:picMkLst>
        </pc:picChg>
        <pc:picChg chg="add mod">
          <ac:chgData name="Poradnia Psychologiczno Pedagogiczna w Łapach" userId="295b10426b35db69" providerId="LiveId" clId="{C926FBFE-C27F-4AB0-9FAA-C95407C426D2}" dt="2024-02-25T17:39:14.735" v="3444" actId="14100"/>
          <ac:picMkLst>
            <pc:docMk/>
            <pc:sldMk cId="1578215736" sldId="258"/>
            <ac:picMk id="4100" creationId="{3AA40CDB-4F9F-310C-0DBD-B4A2BEEEBDB0}"/>
          </ac:picMkLst>
        </pc:picChg>
        <pc:picChg chg="add mod">
          <ac:chgData name="Poradnia Psychologiczno Pedagogiczna w Łapach" userId="295b10426b35db69" providerId="LiveId" clId="{C926FBFE-C27F-4AB0-9FAA-C95407C426D2}" dt="2024-02-25T17:44:02.619" v="3571" actId="1036"/>
          <ac:picMkLst>
            <pc:docMk/>
            <pc:sldMk cId="1578215736" sldId="258"/>
            <ac:picMk id="4102" creationId="{10453B07-B4F9-ED29-177B-71D18918900F}"/>
          </ac:picMkLst>
        </pc:picChg>
      </pc:sldChg>
      <pc:sldChg chg="addSp delSp modSp mod">
        <pc:chgData name="Poradnia Psychologiczno Pedagogiczna w Łapach" userId="295b10426b35db69" providerId="LiveId" clId="{C926FBFE-C27F-4AB0-9FAA-C95407C426D2}" dt="2024-02-25T17:47:32.695" v="3833" actId="1035"/>
        <pc:sldMkLst>
          <pc:docMk/>
          <pc:sldMk cId="2387340373" sldId="259"/>
        </pc:sldMkLst>
        <pc:spChg chg="mod">
          <ac:chgData name="Poradnia Psychologiczno Pedagogiczna w Łapach" userId="295b10426b35db69" providerId="LiveId" clId="{C926FBFE-C27F-4AB0-9FAA-C95407C426D2}" dt="2024-02-25T17:46:16.508" v="3593" actId="14100"/>
          <ac:spMkLst>
            <pc:docMk/>
            <pc:sldMk cId="2387340373" sldId="259"/>
            <ac:spMk id="3" creationId="{2BA50404-EFC1-E094-98EC-7E55BAA08875}"/>
          </ac:spMkLst>
        </pc:spChg>
        <pc:picChg chg="add del">
          <ac:chgData name="Poradnia Psychologiczno Pedagogiczna w Łapach" userId="295b10426b35db69" providerId="LiveId" clId="{C926FBFE-C27F-4AB0-9FAA-C95407C426D2}" dt="2024-02-25T16:08:40.388" v="12" actId="478"/>
          <ac:picMkLst>
            <pc:docMk/>
            <pc:sldMk cId="2387340373" sldId="259"/>
            <ac:picMk id="4" creationId="{15A48407-7F18-6463-B847-38E2189B74A1}"/>
          </ac:picMkLst>
        </pc:picChg>
        <pc:picChg chg="del">
          <ac:chgData name="Poradnia Psychologiczno Pedagogiczna w Łapach" userId="295b10426b35db69" providerId="LiveId" clId="{C926FBFE-C27F-4AB0-9FAA-C95407C426D2}" dt="2024-02-25T16:05:14.976" v="2" actId="478"/>
          <ac:picMkLst>
            <pc:docMk/>
            <pc:sldMk cId="2387340373" sldId="259"/>
            <ac:picMk id="5" creationId="{8F003E7B-6F54-B9B2-D8C6-045296730D57}"/>
          </ac:picMkLst>
        </pc:picChg>
        <pc:picChg chg="add mod">
          <ac:chgData name="Poradnia Psychologiczno Pedagogiczna w Łapach" userId="295b10426b35db69" providerId="LiveId" clId="{C926FBFE-C27F-4AB0-9FAA-C95407C426D2}" dt="2024-02-25T17:47:32.695" v="3833" actId="1035"/>
          <ac:picMkLst>
            <pc:docMk/>
            <pc:sldMk cId="2387340373" sldId="259"/>
            <ac:picMk id="6" creationId="{DA4F41BD-2956-3BDE-E992-FEA5FC0FE7FA}"/>
          </ac:picMkLst>
        </pc:picChg>
        <pc:picChg chg="add mod">
          <ac:chgData name="Poradnia Psychologiczno Pedagogiczna w Łapach" userId="295b10426b35db69" providerId="LiveId" clId="{C926FBFE-C27F-4AB0-9FAA-C95407C426D2}" dt="2024-02-25T17:47:17.717" v="3795" actId="1035"/>
          <ac:picMkLst>
            <pc:docMk/>
            <pc:sldMk cId="2387340373" sldId="259"/>
            <ac:picMk id="7" creationId="{4157D9FC-D8C8-212D-0841-1DAB47EC40FF}"/>
          </ac:picMkLst>
        </pc:picChg>
        <pc:picChg chg="add del mod">
          <ac:chgData name="Poradnia Psychologiczno Pedagogiczna w Łapach" userId="295b10426b35db69" providerId="LiveId" clId="{C926FBFE-C27F-4AB0-9FAA-C95407C426D2}" dt="2024-02-25T16:05:43.041" v="8" actId="478"/>
          <ac:picMkLst>
            <pc:docMk/>
            <pc:sldMk cId="2387340373" sldId="259"/>
            <ac:picMk id="1026" creationId="{CE81AF3D-62F8-0528-2996-0D4E10E20BF7}"/>
          </ac:picMkLst>
        </pc:picChg>
        <pc:picChg chg="add del mod">
          <ac:chgData name="Poradnia Psychologiczno Pedagogiczna w Łapach" userId="295b10426b35db69" providerId="LiveId" clId="{C926FBFE-C27F-4AB0-9FAA-C95407C426D2}" dt="2024-02-25T16:17:21.699" v="20" actId="478"/>
          <ac:picMkLst>
            <pc:docMk/>
            <pc:sldMk cId="2387340373" sldId="259"/>
            <ac:picMk id="1028" creationId="{18F3D4F0-2E2A-2369-5495-B6EA41BE1C1D}"/>
          </ac:picMkLst>
        </pc:picChg>
        <pc:picChg chg="add del mod">
          <ac:chgData name="Poradnia Psychologiczno Pedagogiczna w Łapach" userId="295b10426b35db69" providerId="LiveId" clId="{C926FBFE-C27F-4AB0-9FAA-C95407C426D2}" dt="2024-02-25T17:46:02.181" v="3591" actId="478"/>
          <ac:picMkLst>
            <pc:docMk/>
            <pc:sldMk cId="2387340373" sldId="259"/>
            <ac:picMk id="1030" creationId="{983C28BB-DC1D-1A07-93AE-50477C7A84DE}"/>
          </ac:picMkLst>
        </pc:picChg>
        <pc:picChg chg="add mod">
          <ac:chgData name="Poradnia Psychologiczno Pedagogiczna w Łapach" userId="295b10426b35db69" providerId="LiveId" clId="{C926FBFE-C27F-4AB0-9FAA-C95407C426D2}" dt="2024-02-25T17:46:34.521" v="3596" actId="1076"/>
          <ac:picMkLst>
            <pc:docMk/>
            <pc:sldMk cId="2387340373" sldId="259"/>
            <ac:picMk id="1032" creationId="{507E5D80-1A19-758F-E631-D82D8B35B2E4}"/>
          </ac:picMkLst>
        </pc:picChg>
      </pc:sldChg>
      <pc:sldChg chg="addSp modSp new mod">
        <pc:chgData name="Poradnia Psychologiczno Pedagogiczna w Łapach" userId="295b10426b35db69" providerId="LiveId" clId="{C926FBFE-C27F-4AB0-9FAA-C95407C426D2}" dt="2024-02-25T17:59:50.452" v="3884" actId="1035"/>
        <pc:sldMkLst>
          <pc:docMk/>
          <pc:sldMk cId="834691477" sldId="260"/>
        </pc:sldMkLst>
        <pc:spChg chg="mod">
          <ac:chgData name="Poradnia Psychologiczno Pedagogiczna w Łapach" userId="295b10426b35db69" providerId="LiveId" clId="{C926FBFE-C27F-4AB0-9FAA-C95407C426D2}" dt="2024-02-25T17:59:27.026" v="3867" actId="122"/>
          <ac:spMkLst>
            <pc:docMk/>
            <pc:sldMk cId="834691477" sldId="260"/>
            <ac:spMk id="2" creationId="{55184E35-321F-C602-3DE8-E7A7A6328E2D}"/>
          </ac:spMkLst>
        </pc:spChg>
        <pc:spChg chg="mod">
          <ac:chgData name="Poradnia Psychologiczno Pedagogiczna w Łapach" userId="295b10426b35db69" providerId="LiveId" clId="{C926FBFE-C27F-4AB0-9FAA-C95407C426D2}" dt="2024-02-25T17:58:35.921" v="3859" actId="1036"/>
          <ac:spMkLst>
            <pc:docMk/>
            <pc:sldMk cId="834691477" sldId="260"/>
            <ac:spMk id="3" creationId="{22F94E78-5FCB-19D5-CD3A-F829410533DB}"/>
          </ac:spMkLst>
        </pc:spChg>
        <pc:picChg chg="add mod">
          <ac:chgData name="Poradnia Psychologiczno Pedagogiczna w Łapach" userId="295b10426b35db69" providerId="LiveId" clId="{C926FBFE-C27F-4AB0-9FAA-C95407C426D2}" dt="2024-02-25T17:59:50.452" v="3884" actId="1035"/>
          <ac:picMkLst>
            <pc:docMk/>
            <pc:sldMk cId="834691477" sldId="260"/>
            <ac:picMk id="2050" creationId="{5AFD262E-180A-28D3-409B-5CDD263A84E4}"/>
          </ac:picMkLst>
        </pc:picChg>
        <pc:picChg chg="add">
          <ac:chgData name="Poradnia Psychologiczno Pedagogiczna w Łapach" userId="295b10426b35db69" providerId="LiveId" clId="{C926FBFE-C27F-4AB0-9FAA-C95407C426D2}" dt="2024-02-25T16:46:03.482" v="1969"/>
          <ac:picMkLst>
            <pc:docMk/>
            <pc:sldMk cId="834691477" sldId="260"/>
            <ac:picMk id="2052" creationId="{FD69A465-41E6-E6CE-CB45-60CA8F4B898C}"/>
          </ac:picMkLst>
        </pc:picChg>
      </pc:sldChg>
      <pc:sldChg chg="addSp delSp modSp new mod">
        <pc:chgData name="Poradnia Psychologiczno Pedagogiczna w Łapach" userId="295b10426b35db69" providerId="LiveId" clId="{C926FBFE-C27F-4AB0-9FAA-C95407C426D2}" dt="2024-02-25T18:13:15.732" v="5151" actId="1036"/>
        <pc:sldMkLst>
          <pc:docMk/>
          <pc:sldMk cId="2405359205" sldId="261"/>
        </pc:sldMkLst>
        <pc:spChg chg="add del mod">
          <ac:chgData name="Poradnia Psychologiczno Pedagogiczna w Łapach" userId="295b10426b35db69" providerId="LiveId" clId="{C926FBFE-C27F-4AB0-9FAA-C95407C426D2}" dt="2024-02-25T18:04:26.016" v="3901" actId="20577"/>
          <ac:spMkLst>
            <pc:docMk/>
            <pc:sldMk cId="2405359205" sldId="261"/>
            <ac:spMk id="2" creationId="{DBA807D2-AD47-0D5A-94D6-FE8B1A1A93B1}"/>
          </ac:spMkLst>
        </pc:spChg>
        <pc:spChg chg="del">
          <ac:chgData name="Poradnia Psychologiczno Pedagogiczna w Łapach" userId="295b10426b35db69" providerId="LiveId" clId="{C926FBFE-C27F-4AB0-9FAA-C95407C426D2}" dt="2024-02-25T16:50:54.160" v="2120"/>
          <ac:spMkLst>
            <pc:docMk/>
            <pc:sldMk cId="2405359205" sldId="261"/>
            <ac:spMk id="3" creationId="{026ACB57-7A39-9405-AAA4-A628AD7E99C1}"/>
          </ac:spMkLst>
        </pc:spChg>
        <pc:spChg chg="add del mod ord">
          <ac:chgData name="Poradnia Psychologiczno Pedagogiczna w Łapach" userId="295b10426b35db69" providerId="LiveId" clId="{C926FBFE-C27F-4AB0-9FAA-C95407C426D2}" dt="2024-02-25T16:52:45.673" v="2128" actId="478"/>
          <ac:spMkLst>
            <pc:docMk/>
            <pc:sldMk cId="2405359205" sldId="261"/>
            <ac:spMk id="4" creationId="{F9A33A17-C968-8592-32DB-09C4217C426F}"/>
          </ac:spMkLst>
        </pc:spChg>
        <pc:spChg chg="add del mod">
          <ac:chgData name="Poradnia Psychologiczno Pedagogiczna w Łapach" userId="295b10426b35db69" providerId="LiveId" clId="{C926FBFE-C27F-4AB0-9FAA-C95407C426D2}" dt="2024-02-25T16:52:00.049" v="2124" actId="478"/>
          <ac:spMkLst>
            <pc:docMk/>
            <pc:sldMk cId="2405359205" sldId="261"/>
            <ac:spMk id="5" creationId="{92B5DC35-7014-6F6A-23A8-4CDF31762D1B}"/>
          </ac:spMkLst>
        </pc:spChg>
        <pc:spChg chg="add mod">
          <ac:chgData name="Poradnia Psychologiczno Pedagogiczna w Łapach" userId="295b10426b35db69" providerId="LiveId" clId="{C926FBFE-C27F-4AB0-9FAA-C95407C426D2}" dt="2024-02-25T18:11:38.296" v="5028" actId="1038"/>
          <ac:spMkLst>
            <pc:docMk/>
            <pc:sldMk cId="2405359205" sldId="261"/>
            <ac:spMk id="8" creationId="{20EB0A44-C671-9DC8-FC88-EBF81CF136EF}"/>
          </ac:spMkLst>
        </pc:spChg>
        <pc:spChg chg="add mod">
          <ac:chgData name="Poradnia Psychologiczno Pedagogiczna w Łapach" userId="295b10426b35db69" providerId="LiveId" clId="{C926FBFE-C27F-4AB0-9FAA-C95407C426D2}" dt="2024-02-25T18:09:15.629" v="4803" actId="1036"/>
          <ac:spMkLst>
            <pc:docMk/>
            <pc:sldMk cId="2405359205" sldId="261"/>
            <ac:spMk id="9" creationId="{64518BBB-5BD0-E00B-D581-2157B29FB4C0}"/>
          </ac:spMkLst>
        </pc:spChg>
        <pc:spChg chg="add mod">
          <ac:chgData name="Poradnia Psychologiczno Pedagogiczna w Łapach" userId="295b10426b35db69" providerId="LiveId" clId="{C926FBFE-C27F-4AB0-9FAA-C95407C426D2}" dt="2024-02-25T18:12:42.067" v="5110" actId="1036"/>
          <ac:spMkLst>
            <pc:docMk/>
            <pc:sldMk cId="2405359205" sldId="261"/>
            <ac:spMk id="10" creationId="{9EF81E68-3337-4E54-90C9-22F108231468}"/>
          </ac:spMkLst>
        </pc:spChg>
        <pc:spChg chg="add mod">
          <ac:chgData name="Poradnia Psychologiczno Pedagogiczna w Łapach" userId="295b10426b35db69" providerId="LiveId" clId="{C926FBFE-C27F-4AB0-9FAA-C95407C426D2}" dt="2024-02-25T18:06:17.613" v="4111" actId="1038"/>
          <ac:spMkLst>
            <pc:docMk/>
            <pc:sldMk cId="2405359205" sldId="261"/>
            <ac:spMk id="11" creationId="{8CC4CE6E-1D59-C142-4B91-A2B52AE1CA55}"/>
          </ac:spMkLst>
        </pc:spChg>
        <pc:spChg chg="add mod">
          <ac:chgData name="Poradnia Psychologiczno Pedagogiczna w Łapach" userId="295b10426b35db69" providerId="LiveId" clId="{C926FBFE-C27F-4AB0-9FAA-C95407C426D2}" dt="2024-02-25T18:13:09.209" v="5146" actId="1036"/>
          <ac:spMkLst>
            <pc:docMk/>
            <pc:sldMk cId="2405359205" sldId="261"/>
            <ac:spMk id="12" creationId="{148AAD74-8C95-C564-4ED3-64EA00E74DE5}"/>
          </ac:spMkLst>
        </pc:spChg>
        <pc:spChg chg="add mod">
          <ac:chgData name="Poradnia Psychologiczno Pedagogiczna w Łapach" userId="295b10426b35db69" providerId="LiveId" clId="{C926FBFE-C27F-4AB0-9FAA-C95407C426D2}" dt="2024-02-25T18:12:53.074" v="5122" actId="1036"/>
          <ac:spMkLst>
            <pc:docMk/>
            <pc:sldMk cId="2405359205" sldId="261"/>
            <ac:spMk id="13" creationId="{CA44FDE4-7291-47FF-732C-0077FBEF8CDC}"/>
          </ac:spMkLst>
        </pc:spChg>
        <pc:spChg chg="add del mod">
          <ac:chgData name="Poradnia Psychologiczno Pedagogiczna w Łapach" userId="295b10426b35db69" providerId="LiveId" clId="{C926FBFE-C27F-4AB0-9FAA-C95407C426D2}" dt="2024-02-25T18:12:08.108" v="5058" actId="1038"/>
          <ac:spMkLst>
            <pc:docMk/>
            <pc:sldMk cId="2405359205" sldId="261"/>
            <ac:spMk id="14" creationId="{1A3768EA-9952-D15C-3DD2-47E945FFBDA0}"/>
          </ac:spMkLst>
        </pc:spChg>
        <pc:spChg chg="add del mod">
          <ac:chgData name="Poradnia Psychologiczno Pedagogiczna w Łapach" userId="295b10426b35db69" providerId="LiveId" clId="{C926FBFE-C27F-4AB0-9FAA-C95407C426D2}" dt="2024-02-25T18:04:18.546" v="3894" actId="478"/>
          <ac:spMkLst>
            <pc:docMk/>
            <pc:sldMk cId="2405359205" sldId="261"/>
            <ac:spMk id="16" creationId="{EB6A1742-7D4B-FB8B-D77C-F9DAEBC8723B}"/>
          </ac:spMkLst>
        </pc:spChg>
        <pc:picChg chg="add mod">
          <ac:chgData name="Poradnia Psychologiczno Pedagogiczna w Łapach" userId="295b10426b35db69" providerId="LiveId" clId="{C926FBFE-C27F-4AB0-9FAA-C95407C426D2}" dt="2024-02-25T16:51:30.815" v="2123" actId="931"/>
          <ac:picMkLst>
            <pc:docMk/>
            <pc:sldMk cId="2405359205" sldId="261"/>
            <ac:picMk id="7" creationId="{0BAEB34E-2553-380A-8AD7-B290ABC3EBFC}"/>
          </ac:picMkLst>
        </pc:picChg>
        <pc:picChg chg="add mod">
          <ac:chgData name="Poradnia Psychologiczno Pedagogiczna w Łapach" userId="295b10426b35db69" providerId="LiveId" clId="{C926FBFE-C27F-4AB0-9FAA-C95407C426D2}" dt="2024-02-25T18:11:51.857" v="5045" actId="1038"/>
          <ac:picMkLst>
            <pc:docMk/>
            <pc:sldMk cId="2405359205" sldId="261"/>
            <ac:picMk id="17" creationId="{92318B90-2388-3381-F4B8-8A9A665F4526}"/>
          </ac:picMkLst>
        </pc:picChg>
        <pc:picChg chg="add mod">
          <ac:chgData name="Poradnia Psychologiczno Pedagogiczna w Łapach" userId="295b10426b35db69" providerId="LiveId" clId="{C926FBFE-C27F-4AB0-9FAA-C95407C426D2}" dt="2024-02-25T18:06:40.739" v="4228" actId="1036"/>
          <ac:picMkLst>
            <pc:docMk/>
            <pc:sldMk cId="2405359205" sldId="261"/>
            <ac:picMk id="18" creationId="{3A44C414-6A71-507C-CEAA-12C8B989493E}"/>
          </ac:picMkLst>
        </pc:picChg>
        <pc:picChg chg="add mod">
          <ac:chgData name="Poradnia Psychologiczno Pedagogiczna w Łapach" userId="295b10426b35db69" providerId="LiveId" clId="{C926FBFE-C27F-4AB0-9FAA-C95407C426D2}" dt="2024-02-25T18:13:00.573" v="5133" actId="1036"/>
          <ac:picMkLst>
            <pc:docMk/>
            <pc:sldMk cId="2405359205" sldId="261"/>
            <ac:picMk id="19" creationId="{A52DCBF2-784E-5DED-2C6B-DB6BC9C0D0C4}"/>
          </ac:picMkLst>
        </pc:picChg>
        <pc:picChg chg="add mod">
          <ac:chgData name="Poradnia Psychologiczno Pedagogiczna w Łapach" userId="295b10426b35db69" providerId="LiveId" clId="{C926FBFE-C27F-4AB0-9FAA-C95407C426D2}" dt="2024-02-25T18:12:16.638" v="5070" actId="1038"/>
          <ac:picMkLst>
            <pc:docMk/>
            <pc:sldMk cId="2405359205" sldId="261"/>
            <ac:picMk id="20" creationId="{EEAA7104-1B17-B66F-7479-E4F64F261CA6}"/>
          </ac:picMkLst>
        </pc:picChg>
        <pc:picChg chg="add mod">
          <ac:chgData name="Poradnia Psychologiczno Pedagogiczna w Łapach" userId="295b10426b35db69" providerId="LiveId" clId="{C926FBFE-C27F-4AB0-9FAA-C95407C426D2}" dt="2024-02-25T18:09:05.835" v="4793" actId="1035"/>
          <ac:picMkLst>
            <pc:docMk/>
            <pc:sldMk cId="2405359205" sldId="261"/>
            <ac:picMk id="21" creationId="{F3BBC282-3DDF-DD56-8F9A-1D2104513203}"/>
          </ac:picMkLst>
        </pc:picChg>
        <pc:picChg chg="add mod">
          <ac:chgData name="Poradnia Psychologiczno Pedagogiczna w Łapach" userId="295b10426b35db69" providerId="LiveId" clId="{C926FBFE-C27F-4AB0-9FAA-C95407C426D2}" dt="2024-02-25T18:13:15.732" v="5151" actId="1036"/>
          <ac:picMkLst>
            <pc:docMk/>
            <pc:sldMk cId="2405359205" sldId="261"/>
            <ac:picMk id="22" creationId="{B2D2EC89-5FEA-8D4F-DD3D-0EBDF07A1C59}"/>
          </ac:picMkLst>
        </pc:picChg>
        <pc:picChg chg="add mod">
          <ac:chgData name="Poradnia Psychologiczno Pedagogiczna w Łapach" userId="295b10426b35db69" providerId="LiveId" clId="{C926FBFE-C27F-4AB0-9FAA-C95407C426D2}" dt="2024-02-25T18:05:24.909" v="3905" actId="1076"/>
          <ac:picMkLst>
            <pc:docMk/>
            <pc:sldMk cId="2405359205" sldId="261"/>
            <ac:picMk id="5122" creationId="{7B23883C-3844-0F1D-00C4-738ACA6A86FE}"/>
          </ac:picMkLst>
        </pc:picChg>
      </pc:sldChg>
      <pc:sldChg chg="new del">
        <pc:chgData name="Poradnia Psychologiczno Pedagogiczna w Łapach" userId="295b10426b35db69" providerId="LiveId" clId="{C926FBFE-C27F-4AB0-9FAA-C95407C426D2}" dt="2024-02-25T17:08:17.631" v="2451" actId="47"/>
        <pc:sldMkLst>
          <pc:docMk/>
          <pc:sldMk cId="3390690028" sldId="262"/>
        </pc:sldMkLst>
      </pc:sldChg>
      <pc:sldChg chg="addSp delSp modSp new mod ord">
        <pc:chgData name="Poradnia Psychologiczno Pedagogiczna w Łapach" userId="295b10426b35db69" providerId="LiveId" clId="{C926FBFE-C27F-4AB0-9FAA-C95407C426D2}" dt="2024-02-25T18:35:59.864" v="5633" actId="1076"/>
        <pc:sldMkLst>
          <pc:docMk/>
          <pc:sldMk cId="2346050856" sldId="263"/>
        </pc:sldMkLst>
        <pc:spChg chg="add del mod">
          <ac:chgData name="Poradnia Psychologiczno Pedagogiczna w Łapach" userId="295b10426b35db69" providerId="LiveId" clId="{C926FBFE-C27F-4AB0-9FAA-C95407C426D2}" dt="2024-02-25T17:12:09.186" v="2547" actId="478"/>
          <ac:spMkLst>
            <pc:docMk/>
            <pc:sldMk cId="2346050856" sldId="263"/>
            <ac:spMk id="3" creationId="{FA42BEB8-F07A-EFD7-E96D-8312F6E7398E}"/>
          </ac:spMkLst>
        </pc:spChg>
        <pc:spChg chg="add del mod">
          <ac:chgData name="Poradnia Psychologiczno Pedagogiczna w Łapach" userId="295b10426b35db69" providerId="LiveId" clId="{C926FBFE-C27F-4AB0-9FAA-C95407C426D2}" dt="2024-02-25T17:12:01.030" v="2545" actId="478"/>
          <ac:spMkLst>
            <pc:docMk/>
            <pc:sldMk cId="2346050856" sldId="263"/>
            <ac:spMk id="5" creationId="{77D5263D-934D-9EDA-33C6-A8B00769C955}"/>
          </ac:spMkLst>
        </pc:spChg>
        <pc:spChg chg="add mod">
          <ac:chgData name="Poradnia Psychologiczno Pedagogiczna w Łapach" userId="295b10426b35db69" providerId="LiveId" clId="{C926FBFE-C27F-4AB0-9FAA-C95407C426D2}" dt="2024-02-25T18:35:40.638" v="5630" actId="20577"/>
          <ac:spMkLst>
            <pc:docMk/>
            <pc:sldMk cId="2346050856" sldId="263"/>
            <ac:spMk id="7" creationId="{000B778A-0DF6-6266-455E-561068FC5F1E}"/>
          </ac:spMkLst>
        </pc:spChg>
        <pc:picChg chg="add mod">
          <ac:chgData name="Poradnia Psychologiczno Pedagogiczna w Łapach" userId="295b10426b35db69" providerId="LiveId" clId="{C926FBFE-C27F-4AB0-9FAA-C95407C426D2}" dt="2024-02-25T18:35:59.864" v="5633" actId="1076"/>
          <ac:picMkLst>
            <pc:docMk/>
            <pc:sldMk cId="2346050856" sldId="263"/>
            <ac:picMk id="7170" creationId="{F215FAAD-EDD4-5682-40B3-99BA239A3A56}"/>
          </ac:picMkLst>
        </pc:picChg>
      </pc:sldChg>
      <pc:sldChg chg="addSp delSp modSp new mod">
        <pc:chgData name="Poradnia Psychologiczno Pedagogiczna w Łapach" userId="295b10426b35db69" providerId="LiveId" clId="{C926FBFE-C27F-4AB0-9FAA-C95407C426D2}" dt="2024-02-26T08:56:37.724" v="5910" actId="20577"/>
        <pc:sldMkLst>
          <pc:docMk/>
          <pc:sldMk cId="3460173539" sldId="264"/>
        </pc:sldMkLst>
        <pc:spChg chg="add del">
          <ac:chgData name="Poradnia Psychologiczno Pedagogiczna w Łapach" userId="295b10426b35db69" providerId="LiveId" clId="{C926FBFE-C27F-4AB0-9FAA-C95407C426D2}" dt="2024-02-25T17:28:21.785" v="3265" actId="478"/>
          <ac:spMkLst>
            <pc:docMk/>
            <pc:sldMk cId="3460173539" sldId="264"/>
            <ac:spMk id="3" creationId="{667CA2CA-3D23-C048-1555-3C0A9539383F}"/>
          </ac:spMkLst>
        </pc:spChg>
        <pc:spChg chg="add del mod">
          <ac:chgData name="Poradnia Psychologiczno Pedagogiczna w Łapach" userId="295b10426b35db69" providerId="LiveId" clId="{C926FBFE-C27F-4AB0-9FAA-C95407C426D2}" dt="2024-02-25T17:30:22.494" v="3287" actId="478"/>
          <ac:spMkLst>
            <pc:docMk/>
            <pc:sldMk cId="3460173539" sldId="264"/>
            <ac:spMk id="5" creationId="{F9C07302-1DFC-C4D2-B330-CFC850680B37}"/>
          </ac:spMkLst>
        </pc:spChg>
        <pc:spChg chg="add mod">
          <ac:chgData name="Poradnia Psychologiczno Pedagogiczna w Łapach" userId="295b10426b35db69" providerId="LiveId" clId="{C926FBFE-C27F-4AB0-9FAA-C95407C426D2}" dt="2024-02-25T18:18:39.560" v="5258" actId="20577"/>
          <ac:spMkLst>
            <pc:docMk/>
            <pc:sldMk cId="3460173539" sldId="264"/>
            <ac:spMk id="6" creationId="{EB7412F2-5DCA-683D-4946-33AC322AB4A3}"/>
          </ac:spMkLst>
        </pc:spChg>
        <pc:spChg chg="add mod">
          <ac:chgData name="Poradnia Psychologiczno Pedagogiczna w Łapach" userId="295b10426b35db69" providerId="LiveId" clId="{C926FBFE-C27F-4AB0-9FAA-C95407C426D2}" dt="2024-02-26T08:56:37.724" v="5910" actId="20577"/>
          <ac:spMkLst>
            <pc:docMk/>
            <pc:sldMk cId="3460173539" sldId="264"/>
            <ac:spMk id="7" creationId="{65C52DC2-EC55-11B9-B256-54FA6DCD0040}"/>
          </ac:spMkLst>
        </pc:spChg>
        <pc:spChg chg="add mod">
          <ac:chgData name="Poradnia Psychologiczno Pedagogiczna w Łapach" userId="295b10426b35db69" providerId="LiveId" clId="{C926FBFE-C27F-4AB0-9FAA-C95407C426D2}" dt="2024-02-25T18:15:57.578" v="5185" actId="1035"/>
          <ac:spMkLst>
            <pc:docMk/>
            <pc:sldMk cId="3460173539" sldId="264"/>
            <ac:spMk id="8" creationId="{11CFBBD1-9414-0E20-78CC-A22C88051119}"/>
          </ac:spMkLst>
        </pc:spChg>
        <pc:picChg chg="add mod">
          <ac:chgData name="Poradnia Psychologiczno Pedagogiczna w Łapach" userId="295b10426b35db69" providerId="LiveId" clId="{C926FBFE-C27F-4AB0-9FAA-C95407C426D2}" dt="2024-02-25T18:19:29.809" v="5277" actId="1038"/>
          <ac:picMkLst>
            <pc:docMk/>
            <pc:sldMk cId="3460173539" sldId="264"/>
            <ac:picMk id="6146" creationId="{E1E0AFDA-C62F-9600-7D89-24BE64CBBB12}"/>
          </ac:picMkLst>
        </pc:picChg>
      </pc:sldChg>
      <pc:sldChg chg="new del">
        <pc:chgData name="Poradnia Psychologiczno Pedagogiczna w Łapach" userId="295b10426b35db69" providerId="LiveId" clId="{C926FBFE-C27F-4AB0-9FAA-C95407C426D2}" dt="2024-02-25T17:35:11.565" v="3421" actId="47"/>
        <pc:sldMkLst>
          <pc:docMk/>
          <pc:sldMk cId="2121558716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45A6B-9E62-3BE0-DCDB-9B195A27ED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933837"/>
            <a:ext cx="12192000" cy="5851071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br>
              <a:rPr lang="pl-PL" sz="3100" dirty="0"/>
            </a:br>
            <a:r>
              <a:rPr lang="pl-PL" b="1" dirty="0"/>
              <a:t>Standardy ochrony małoletnich</a:t>
            </a:r>
            <a:br>
              <a:rPr lang="pl-PL" b="1" dirty="0"/>
            </a:br>
            <a:r>
              <a:rPr lang="pl-PL" b="1" dirty="0"/>
              <a:t> w poradni psychologiczno-pedagogicznej </a:t>
            </a:r>
            <a:br>
              <a:rPr lang="pl-PL" b="1" dirty="0"/>
            </a:br>
            <a:r>
              <a:rPr lang="pl-PL" b="1" dirty="0"/>
              <a:t>w </a:t>
            </a:r>
            <a:r>
              <a:rPr lang="pl-PL" b="1" dirty="0" err="1"/>
              <a:t>łapacH</a:t>
            </a:r>
            <a:br>
              <a:rPr lang="pl-PL" sz="3100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r>
              <a:rPr lang="pl-PL" sz="3600" b="1" dirty="0">
                <a:solidFill>
                  <a:srgbClr val="FF0000"/>
                </a:solidFill>
              </a:rPr>
              <a:t>Wersja dla dzieci</a:t>
            </a:r>
            <a:endParaRPr lang="pl-PL" sz="3600" b="1" dirty="0"/>
          </a:p>
        </p:txBody>
      </p:sp>
      <p:pic>
        <p:nvPicPr>
          <p:cNvPr id="4" name="Obraz 3" descr="logo ppp.jpg">
            <a:extLst>
              <a:ext uri="{FF2B5EF4-FFF2-40B4-BE49-F238E27FC236}">
                <a16:creationId xmlns:a16="http://schemas.microsoft.com/office/drawing/2014/main" id="{BBF4B6CD-79A1-9AA7-FA9C-1F51D49A15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376" y="2854643"/>
            <a:ext cx="1403715" cy="1417719"/>
          </a:xfrm>
          <a:prstGeom prst="rect">
            <a:avLst/>
          </a:prstGeom>
          <a:noFill/>
          <a:ln w="63500" cmpd="sng">
            <a:solidFill>
              <a:srgbClr val="FFC000"/>
            </a:solidFill>
            <a:round/>
            <a:headEnd/>
            <a:tailEnd/>
          </a:ln>
        </p:spPr>
      </p:pic>
      <p:pic>
        <p:nvPicPr>
          <p:cNvPr id="5" name="Picture 2" descr="Chłopiec, Dziecko, Córka, Rodzina">
            <a:extLst>
              <a:ext uri="{FF2B5EF4-FFF2-40B4-BE49-F238E27FC236}">
                <a16:creationId xmlns:a16="http://schemas.microsoft.com/office/drawing/2014/main" id="{5B34B7EF-97DC-9F6A-1730-1F0115BD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3" y="2600827"/>
            <a:ext cx="2359438" cy="36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ozdarta Wojną, Uchodźców, Słaby">
            <a:extLst>
              <a:ext uri="{FF2B5EF4-FFF2-40B4-BE49-F238E27FC236}">
                <a16:creationId xmlns:a16="http://schemas.microsoft.com/office/drawing/2014/main" id="{37950840-D38D-AF17-CC17-3D732BC4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44" y="2854643"/>
            <a:ext cx="2385475" cy="34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900EC04-3BC9-C9F2-580E-FD06532B897E}"/>
              </a:ext>
            </a:extLst>
          </p:cNvPr>
          <p:cNvSpPr txBox="1"/>
          <p:nvPr/>
        </p:nvSpPr>
        <p:spPr>
          <a:xfrm>
            <a:off x="103505" y="-447040"/>
            <a:ext cx="1198499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sz="3200" b="1" dirty="0">
                <a:solidFill>
                  <a:srgbClr val="CC0000"/>
                </a:solidFill>
              </a:rPr>
              <a:t>Standardy ochrony małoletnich </a:t>
            </a:r>
            <a:r>
              <a:rPr lang="pl-PL" sz="3200" dirty="0"/>
              <a:t>- to przepisy, zasady oraz działania, które powinni podejmować pracownicy Poradni, rodzice  i dzieci, </a:t>
            </a:r>
          </a:p>
          <a:p>
            <a:pPr algn="ctr"/>
            <a:r>
              <a:rPr lang="pl-PL" sz="3200" dirty="0"/>
              <a:t>aby tworzyć bezpieczne i przyjazne środowisko.</a:t>
            </a:r>
          </a:p>
        </p:txBody>
      </p:sp>
      <p:pic>
        <p:nvPicPr>
          <p:cNvPr id="6" name="Picture 6" descr="Rodzina, Kreskówka, Ludzie, Ojciec, Mama">
            <a:extLst>
              <a:ext uri="{FF2B5EF4-FFF2-40B4-BE49-F238E27FC236}">
                <a16:creationId xmlns:a16="http://schemas.microsoft.com/office/drawing/2014/main" id="{32F49310-996E-D074-0316-4E9C69EC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5" y="2480594"/>
            <a:ext cx="7740015" cy="40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6FA39A8-0341-697F-A03F-4049DDEA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365968"/>
            <a:ext cx="10842172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Inne dzieci nie mają prawa krzywdzić Ciebie,</a:t>
            </a:r>
            <a:br>
              <a:rPr lang="pl-PL" b="1" dirty="0">
                <a:solidFill>
                  <a:srgbClr val="C00000"/>
                </a:solidFill>
              </a:rPr>
            </a:b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a Ty nie masz prawa krzywdzić innych dzieci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A96F79C-8DC8-AB96-36DF-ECC54620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5" y="1968760"/>
            <a:ext cx="9352910" cy="4152126"/>
          </a:xfrm>
        </p:spPr>
        <p:txBody>
          <a:bodyPr>
            <a:noAutofit/>
          </a:bodyPr>
          <a:lstStyle/>
          <a:p>
            <a:r>
              <a:rPr lang="pl-PL" sz="1600" b="1" dirty="0"/>
              <a:t>ZACHOWUJ ZASADY BEZPIECZEŃSTWA I TRAKTUJ INNE DZIECI Z SZACUNKIEM.</a:t>
            </a:r>
          </a:p>
          <a:p>
            <a:r>
              <a:rPr lang="pl-PL" sz="1600" b="1" dirty="0"/>
              <a:t>NIE STOSUJ WOBEC INNYCH DZIECI PRZEMOCY, W TYM BICIA, SZTURCHANIA, POPYCHANIA.</a:t>
            </a:r>
          </a:p>
          <a:p>
            <a:r>
              <a:rPr lang="pl-PL" sz="1600" b="1" dirty="0"/>
              <a:t>NIE LEKCEWAŻ, NIE UPOKARZAJ  I NIE OBRAŻAJ INNYCH DZIECI.</a:t>
            </a:r>
          </a:p>
          <a:p>
            <a:r>
              <a:rPr lang="pl-PL" sz="1600" b="1" dirty="0"/>
              <a:t>NIE NARUSZAJ PRAWA INNYCH DO PRYWATNOŚCI.</a:t>
            </a:r>
          </a:p>
          <a:p>
            <a:r>
              <a:rPr lang="pl-PL" sz="1600" b="1" dirty="0"/>
              <a:t>NIE ZACHOWUJ SIĘ NIESTOSOWNIE I NIEPRZYZWOICIE WOBEC INNYCH DZIECI – NIE UŻYWAJ WULGARNYCH SŁÓW, GESTÓW I ŻARTÓW.</a:t>
            </a:r>
          </a:p>
          <a:p>
            <a:r>
              <a:rPr lang="pl-PL" sz="1600" b="1" dirty="0"/>
              <a:t>NIE STOSUJ PRZEMOCY FIZYCZNEJ WOBEC INNYCH. </a:t>
            </a:r>
          </a:p>
          <a:p>
            <a:r>
              <a:rPr lang="pl-PL" sz="1600" b="1" dirty="0"/>
              <a:t>NIE SZYKANUJ KOLEGÓW, KOLEŻANEK I INNYCH OSÓB Z POWODU ICH ODMIENNOŚCI. </a:t>
            </a:r>
          </a:p>
          <a:p>
            <a:r>
              <a:rPr lang="pl-PL" sz="1600" b="1" dirty="0"/>
              <a:t>NIE UŻYWAJ WULGARYZMÓW, NIE PRZEKLINAJ. </a:t>
            </a:r>
          </a:p>
          <a:p>
            <a:endParaRPr lang="pl-PL" sz="1800" dirty="0"/>
          </a:p>
          <a:p>
            <a:endParaRPr lang="pl-PL" sz="1800" dirty="0"/>
          </a:p>
        </p:txBody>
      </p:sp>
      <p:pic>
        <p:nvPicPr>
          <p:cNvPr id="4102" name="Picture 6" descr="Trzy, Dziewczyny, Płeć Żeńska, Dzieci">
            <a:extLst>
              <a:ext uri="{FF2B5EF4-FFF2-40B4-BE49-F238E27FC236}">
                <a16:creationId xmlns:a16="http://schemas.microsoft.com/office/drawing/2014/main" id="{10453B07-B4F9-ED29-177B-71D18918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33" y="2039642"/>
            <a:ext cx="4973742" cy="41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1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73578-43B5-23D0-0393-92950359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rgbClr val="33CC33"/>
                </a:solidFill>
                <a:latin typeface="+mn-lt"/>
              </a:rPr>
              <a:t>Zasady bezpiecznych relacji</a:t>
            </a:r>
            <a:br>
              <a:rPr lang="pl-PL" sz="4000" b="1" dirty="0">
                <a:solidFill>
                  <a:srgbClr val="33CC33"/>
                </a:solidFill>
                <a:latin typeface="+mn-lt"/>
              </a:rPr>
            </a:br>
            <a:endParaRPr lang="pl-PL" sz="4000" b="1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50404-EFC1-E094-98EC-7E55BAA0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969077"/>
            <a:ext cx="11504645" cy="40377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6400" b="1" u="sng" dirty="0">
                <a:solidFill>
                  <a:srgbClr val="33CC33"/>
                </a:solidFill>
                <a:latin typeface="+mn-lt"/>
              </a:rPr>
              <a:t>PAMIĘTAJ</a:t>
            </a:r>
            <a:endParaRPr lang="pl-PL" sz="6400" b="1" u="sng" dirty="0"/>
          </a:p>
          <a:p>
            <a:r>
              <a:rPr lang="pl-PL" sz="6400" b="1" dirty="0">
                <a:solidFill>
                  <a:srgbClr val="FF0000"/>
                </a:solidFill>
              </a:rPr>
              <a:t>MASZ PRAWO DO PRZEBYWANIA W BEZPIECZNYM ŚRODOWISKU - PRACOWNICY PORADNI ZAPEWNIAJĄ DZIECIOM BEZPIECZEŃSTWO.</a:t>
            </a:r>
          </a:p>
          <a:p>
            <a:r>
              <a:rPr lang="pl-PL" sz="6400" b="1" dirty="0">
                <a:solidFill>
                  <a:srgbClr val="0070C0"/>
                </a:solidFill>
              </a:rPr>
              <a:t>RESPEKTUJ PRAWA SWOICH KOLEGÓW I KOLEŻANEK DO WŁASNEGO ZDANIA, DO WŁASNYCH POGLĄDÓW, WYGLĄDU, ZACHOWANIA - W RAMACH SPOŁECZNIE PRZYJĘTYCH NORM I WARTOŚCI.</a:t>
            </a:r>
          </a:p>
          <a:p>
            <a:r>
              <a:rPr lang="pl-PL" sz="6400" b="1" dirty="0">
                <a:solidFill>
                  <a:srgbClr val="FFC000"/>
                </a:solidFill>
              </a:rPr>
              <a:t>MASZ PRAWO DO ODMIENNOŚCI I ZACHOWANIA TOŻSAMOŚCI ZE WZGLĘDU NA WIEK, POCHODZENIE, RELIGIĘ, PŁEĆ, CECHY FIZYCZNE, NIEPEŁNOSPRAWNOŚĆ, SYTUACJĘ MATERIALNĄ</a:t>
            </a:r>
          </a:p>
          <a:p>
            <a:r>
              <a:rPr lang="pl-PL" sz="6400" b="1" dirty="0">
                <a:solidFill>
                  <a:srgbClr val="339966"/>
                </a:solidFill>
              </a:rPr>
              <a:t>PRZESTRZEGAJ ZASAD BEZPIECZEŃSTWA OBOWIĄZUJĄCYCH W PORADNI.</a:t>
            </a:r>
          </a:p>
          <a:p>
            <a:r>
              <a:rPr lang="pl-PL" sz="6400" b="1" dirty="0">
                <a:solidFill>
                  <a:schemeClr val="accent3">
                    <a:lumMod val="75000"/>
                  </a:schemeClr>
                </a:solidFill>
              </a:rPr>
              <a:t>ZACHOWUJ SIĘ KULTURALNIE, BĄDŹ UPRZEJMY, ŻYCZLIWY.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32" name="Picture 8" descr="Dzieci, Sylwetka, Uroczystość, Taniec">
            <a:extLst>
              <a:ext uri="{FF2B5EF4-FFF2-40B4-BE49-F238E27FC236}">
                <a16:creationId xmlns:a16="http://schemas.microsoft.com/office/drawing/2014/main" id="{507E5D80-1A19-758F-E631-D82D8B35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5169159"/>
            <a:ext cx="2781157" cy="13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zieci, Sylwetka, Uroczystość, Taniec">
            <a:extLst>
              <a:ext uri="{FF2B5EF4-FFF2-40B4-BE49-F238E27FC236}">
                <a16:creationId xmlns:a16="http://schemas.microsoft.com/office/drawing/2014/main" id="{DA4F41BD-2956-3BDE-E992-FEA5FC0F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18" y="5190925"/>
            <a:ext cx="2781157" cy="13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zieci, Sylwetka, Uroczystość, Taniec">
            <a:extLst>
              <a:ext uri="{FF2B5EF4-FFF2-40B4-BE49-F238E27FC236}">
                <a16:creationId xmlns:a16="http://schemas.microsoft.com/office/drawing/2014/main" id="{4157D9FC-D8C8-212D-0841-1DAB47EC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2" y="5190925"/>
            <a:ext cx="2781157" cy="13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4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84E35-321F-C602-3DE8-E7A7A632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" y="804519"/>
            <a:ext cx="11999166" cy="1049235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/>
              <a:t>PRZEMOCY MOŻESZ DOŚWIADCZYĆ ZE STRONY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F94E78-5FCB-19D5-CD3A-F82941053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2" y="2351636"/>
            <a:ext cx="6858000" cy="3450613"/>
          </a:xfrm>
        </p:spPr>
        <p:txBody>
          <a:bodyPr>
            <a:noAutofit/>
          </a:bodyPr>
          <a:lstStyle/>
          <a:p>
            <a:r>
              <a:rPr lang="pl-PL" sz="2800" b="1" dirty="0"/>
              <a:t>RODZICÓW LUB OPIEKUNÓW</a:t>
            </a:r>
          </a:p>
          <a:p>
            <a:r>
              <a:rPr lang="pl-PL" sz="2800" b="1" dirty="0"/>
              <a:t>INNYCH DZIECI </a:t>
            </a:r>
            <a:r>
              <a:rPr lang="pl-PL" sz="2800" dirty="0"/>
              <a:t>(przemoc rówieśnicza)</a:t>
            </a:r>
          </a:p>
          <a:p>
            <a:r>
              <a:rPr lang="pl-PL" sz="2800" b="1" dirty="0"/>
              <a:t>OSÓB TRZECICH </a:t>
            </a:r>
            <a:r>
              <a:rPr lang="pl-PL" sz="2800" dirty="0"/>
              <a:t>(np. pracowników Poradni, innych osób, z którymi miałaś/eś kontakt)</a:t>
            </a:r>
          </a:p>
        </p:txBody>
      </p:sp>
      <p:pic>
        <p:nvPicPr>
          <p:cNvPr id="2050" name="Picture 2" descr="Podpisać, Zakaz, Ochronnego, Zakazany">
            <a:extLst>
              <a:ext uri="{FF2B5EF4-FFF2-40B4-BE49-F238E27FC236}">
                <a16:creationId xmlns:a16="http://schemas.microsoft.com/office/drawing/2014/main" id="{5AFD262E-180A-28D3-409B-5CDD263A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16" y="2295324"/>
            <a:ext cx="3451172" cy="34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9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807D2-AD47-0D5A-94D6-FE8B1A1A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412626"/>
            <a:ext cx="1000049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Nie zgadzaj się na przemoc </a:t>
            </a:r>
            <a:br>
              <a:rPr lang="pl-PL" dirty="0"/>
            </a:br>
            <a:r>
              <a:rPr lang="pl-PL" dirty="0"/>
              <a:t>Poinformuj pracownika poradni lub OSOBĘ,  </a:t>
            </a:r>
            <a:br>
              <a:rPr lang="pl-PL" dirty="0"/>
            </a:br>
            <a:r>
              <a:rPr lang="pl-PL" dirty="0"/>
              <a:t>DO KTÓREJ MASZ ZAUFANIE, GDY doświadczasz: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0EB0A44-C671-9DC8-FC88-EBF81CF136EF}"/>
              </a:ext>
            </a:extLst>
          </p:cNvPr>
          <p:cNvSpPr/>
          <p:nvPr/>
        </p:nvSpPr>
        <p:spPr>
          <a:xfrm>
            <a:off x="354568" y="2565921"/>
            <a:ext cx="3331028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PRZEMOCY PSYCHICZNEJ  - </a:t>
            </a:r>
            <a:r>
              <a:rPr lang="pl-PL" dirty="0"/>
              <a:t>poniżania, upokarzania, ośmieszania, grożenia, szantażowania, wyzywania        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4518BBB-5BD0-E00B-D581-2157B29FB4C0}"/>
              </a:ext>
            </a:extLst>
          </p:cNvPr>
          <p:cNvSpPr/>
          <p:nvPr/>
        </p:nvSpPr>
        <p:spPr>
          <a:xfrm>
            <a:off x="3237714" y="4739962"/>
            <a:ext cx="1912775" cy="13902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ZANIEDBANIA</a:t>
            </a:r>
            <a:r>
              <a:rPr lang="pl-PL" dirty="0"/>
              <a:t> - naruszenie obowiązku opieki ze strony osób bliskich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EF81E68-3337-4E54-90C9-22F108231468}"/>
              </a:ext>
            </a:extLst>
          </p:cNvPr>
          <p:cNvSpPr/>
          <p:nvPr/>
        </p:nvSpPr>
        <p:spPr>
          <a:xfrm>
            <a:off x="5383761" y="5069566"/>
            <a:ext cx="3480320" cy="144320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PRZEMOCY RÓWIEŚNICZEJ</a:t>
            </a:r>
          </a:p>
          <a:p>
            <a:pPr algn="ctr"/>
            <a:r>
              <a:rPr lang="pl-PL" dirty="0"/>
              <a:t> - przemoc doświadczona ze strony rówieśników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CC4CE6E-1D59-C142-4B91-A2B52AE1CA55}"/>
              </a:ext>
            </a:extLst>
          </p:cNvPr>
          <p:cNvSpPr/>
          <p:nvPr/>
        </p:nvSpPr>
        <p:spPr>
          <a:xfrm>
            <a:off x="261256" y="4870587"/>
            <a:ext cx="2565919" cy="170750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CYBERPRZEMOCY</a:t>
            </a:r>
          </a:p>
          <a:p>
            <a:pPr algn="ctr"/>
            <a:r>
              <a:rPr lang="pl-PL" dirty="0"/>
              <a:t> -  przemoc z użyciem urządzeń elektronicznych i Internetu: nękanie, ośmieszanie, grożenie...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48AAD74-8C95-C564-4ED3-64EA00E74DE5}"/>
              </a:ext>
            </a:extLst>
          </p:cNvPr>
          <p:cNvSpPr/>
          <p:nvPr/>
        </p:nvSpPr>
        <p:spPr>
          <a:xfrm>
            <a:off x="8546846" y="2472617"/>
            <a:ext cx="2911151" cy="159553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PRZEMOCY DOMOWEJ </a:t>
            </a:r>
            <a:r>
              <a:rPr lang="pl-PL" dirty="0"/>
              <a:t>- przemoc spowodowana działaniem osób z najbliższego otoczenia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A44FDE4-7291-47FF-732C-0077FBEF8CDC}"/>
              </a:ext>
            </a:extLst>
          </p:cNvPr>
          <p:cNvSpPr/>
          <p:nvPr/>
        </p:nvSpPr>
        <p:spPr>
          <a:xfrm>
            <a:off x="9125339" y="4794320"/>
            <a:ext cx="2814737" cy="14432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PRZEMOCY SŁOWNEJ</a:t>
            </a:r>
          </a:p>
          <a:p>
            <a:pPr algn="ctr"/>
            <a:r>
              <a:rPr lang="pl-PL" b="1" dirty="0"/>
              <a:t> - </a:t>
            </a:r>
            <a:r>
              <a:rPr lang="pl-PL" dirty="0"/>
              <a:t>obelgi, obraźliwe żarty, groźby, bezpośrednie obrażanie ofiary, a także jej rodziny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1A3768EA-9952-D15C-3DD2-47E945FFBDA0}"/>
              </a:ext>
            </a:extLst>
          </p:cNvPr>
          <p:cNvSpPr/>
          <p:nvPr/>
        </p:nvSpPr>
        <p:spPr>
          <a:xfrm>
            <a:off x="4503578" y="2463285"/>
            <a:ext cx="3054217" cy="15955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PRZEMOCY FIZYCZNEJ</a:t>
            </a:r>
          </a:p>
          <a:p>
            <a:pPr algn="ctr"/>
            <a:r>
              <a:rPr lang="pl-PL" b="1" dirty="0"/>
              <a:t> - </a:t>
            </a:r>
            <a:r>
              <a:rPr lang="pl-PL" dirty="0"/>
              <a:t>uszkodzenie ciała, zadawanie bólu (bicie, popychanie, szarpanie, </a:t>
            </a:r>
            <a:r>
              <a:rPr lang="pl-PL" dirty="0" err="1"/>
              <a:t>ipt</a:t>
            </a:r>
            <a:r>
              <a:rPr lang="pl-PL" dirty="0"/>
              <a:t>.), groźby uszkodzenia ciała</a:t>
            </a:r>
          </a:p>
        </p:txBody>
      </p:sp>
      <p:pic>
        <p:nvPicPr>
          <p:cNvPr id="5122" name="Picture 2" descr="Śpiewanie, Dzieci, Dziecko, Grupa">
            <a:extLst>
              <a:ext uri="{FF2B5EF4-FFF2-40B4-BE49-F238E27FC236}">
                <a16:creationId xmlns:a16="http://schemas.microsoft.com/office/drawing/2014/main" id="{7B23883C-3844-0F1D-00C4-738ACA6A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10" y="4256249"/>
            <a:ext cx="2093166" cy="10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Śpiewanie, Dzieci, Dziecko, Grupa">
            <a:extLst>
              <a:ext uri="{FF2B5EF4-FFF2-40B4-BE49-F238E27FC236}">
                <a16:creationId xmlns:a16="http://schemas.microsoft.com/office/drawing/2014/main" id="{92318B90-2388-3381-F4B8-8A9A665F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0" y="1814738"/>
            <a:ext cx="2093166" cy="10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Śpiewanie, Dzieci, Dziecko, Grupa">
            <a:extLst>
              <a:ext uri="{FF2B5EF4-FFF2-40B4-BE49-F238E27FC236}">
                <a16:creationId xmlns:a16="http://schemas.microsoft.com/office/drawing/2014/main" id="{3A44C414-6A71-507C-CEAA-12C8B989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3" y="4110065"/>
            <a:ext cx="2093166" cy="10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Śpiewanie, Dzieci, Dziecko, Grupa">
            <a:extLst>
              <a:ext uri="{FF2B5EF4-FFF2-40B4-BE49-F238E27FC236}">
                <a16:creationId xmlns:a16="http://schemas.microsoft.com/office/drawing/2014/main" id="{A52DCBF2-784E-5DED-2C6B-DB6BC9C0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3970114"/>
            <a:ext cx="2093166" cy="10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Śpiewanie, Dzieci, Dziecko, Grupa">
            <a:extLst>
              <a:ext uri="{FF2B5EF4-FFF2-40B4-BE49-F238E27FC236}">
                <a16:creationId xmlns:a16="http://schemas.microsoft.com/office/drawing/2014/main" id="{EEAA7104-1B17-B66F-7479-E4F64F26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95" y="1684105"/>
            <a:ext cx="2093166" cy="10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Śpiewanie, Dzieci, Dziecko, Grupa">
            <a:extLst>
              <a:ext uri="{FF2B5EF4-FFF2-40B4-BE49-F238E27FC236}">
                <a16:creationId xmlns:a16="http://schemas.microsoft.com/office/drawing/2014/main" id="{F3BBC282-3DDF-DD56-8F9A-1D210451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45" y="4077486"/>
            <a:ext cx="1673140" cy="8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Śpiewanie, Dzieci, Dziecko, Grupa">
            <a:extLst>
              <a:ext uri="{FF2B5EF4-FFF2-40B4-BE49-F238E27FC236}">
                <a16:creationId xmlns:a16="http://schemas.microsoft.com/office/drawing/2014/main" id="{B2D2EC89-5FEA-8D4F-DD3D-0EBDF07A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6" y="1628129"/>
            <a:ext cx="2093166" cy="10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5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wój: pionowy 5">
            <a:extLst>
              <a:ext uri="{FF2B5EF4-FFF2-40B4-BE49-F238E27FC236}">
                <a16:creationId xmlns:a16="http://schemas.microsoft.com/office/drawing/2014/main" id="{EB7412F2-5DCA-683D-4946-33AC322AB4A3}"/>
              </a:ext>
            </a:extLst>
          </p:cNvPr>
          <p:cNvSpPr/>
          <p:nvPr/>
        </p:nvSpPr>
        <p:spPr>
          <a:xfrm>
            <a:off x="223932" y="382554"/>
            <a:ext cx="5318452" cy="4724295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PAMIĘTAJ!</a:t>
            </a:r>
          </a:p>
          <a:p>
            <a:pPr algn="ctr"/>
            <a:endParaRPr lang="pl-PL" sz="2800" b="1" dirty="0"/>
          </a:p>
          <a:p>
            <a:pPr algn="ctr"/>
            <a:endParaRPr lang="pl-P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JEŚLI NIE CZUJESZ SIĘ BEZPIECZNIE.</a:t>
            </a:r>
          </a:p>
          <a:p>
            <a:pPr algn="ctr"/>
            <a:endParaRPr lang="pl-P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DOŚWIADCZYŁEŚ PRZEMOCY </a:t>
            </a:r>
          </a:p>
          <a:p>
            <a:pPr algn="ctr"/>
            <a:r>
              <a:rPr lang="pl-PL" dirty="0"/>
              <a:t>W SIECI NP. NĘKANIE, STRASZENIE, WYZYWANIE.</a:t>
            </a:r>
          </a:p>
          <a:p>
            <a:pPr algn="ctr"/>
            <a:endParaRPr lang="pl-P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DOŚWIADCZYŁEŚ PRZEMOCY DOMOWEJ, RÓWIEŚNICZEJ </a:t>
            </a:r>
          </a:p>
          <a:p>
            <a:pPr algn="ctr"/>
            <a:r>
              <a:rPr lang="pl-PL" dirty="0"/>
              <a:t>LUB ZE STRONY INNYCH OSÓB. </a:t>
            </a:r>
          </a:p>
          <a:p>
            <a:pPr algn="ctr"/>
            <a:endParaRPr lang="pl-P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JESTEŚ ŚWIADKIEM PRZEMOCY.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7" name="Zwój: pionowy 6">
            <a:extLst>
              <a:ext uri="{FF2B5EF4-FFF2-40B4-BE49-F238E27FC236}">
                <a16:creationId xmlns:a16="http://schemas.microsoft.com/office/drawing/2014/main" id="{65C52DC2-EC55-11B9-B256-54FA6DCD0040}"/>
              </a:ext>
            </a:extLst>
          </p:cNvPr>
          <p:cNvSpPr/>
          <p:nvPr/>
        </p:nvSpPr>
        <p:spPr>
          <a:xfrm>
            <a:off x="6885991" y="351556"/>
            <a:ext cx="5197151" cy="4680649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NIE JESTEŚ WINIEN ZAISTNIAŁEJ SYTUACJI I NIKT NIE MA PRAWA TAK MYŚLEĆ. </a:t>
            </a:r>
          </a:p>
          <a:p>
            <a:pPr algn="ctr"/>
            <a:endParaRPr lang="pl-P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ZGŁOŚ TEN FAKT PRACOWNIKOWI PORADNI LUB INNEJ ZAUFANEJ OSOBIE. </a:t>
            </a:r>
          </a:p>
          <a:p>
            <a:pPr algn="ctr"/>
            <a:endParaRPr lang="pl-PL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PRACOWNICY </a:t>
            </a:r>
            <a:r>
              <a:rPr lang="pl-PL"/>
              <a:t>PORADNI PODEJMĄ DZIAŁANIA, BY CI POMÓC.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11CFBBD1-9414-0E20-78CC-A22C88051119}"/>
              </a:ext>
            </a:extLst>
          </p:cNvPr>
          <p:cNvSpPr/>
          <p:nvPr/>
        </p:nvSpPr>
        <p:spPr>
          <a:xfrm>
            <a:off x="5393094" y="2155370"/>
            <a:ext cx="156623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Chłopiec, Dziecko, Córka, Rodzina">
            <a:extLst>
              <a:ext uri="{FF2B5EF4-FFF2-40B4-BE49-F238E27FC236}">
                <a16:creationId xmlns:a16="http://schemas.microsoft.com/office/drawing/2014/main" id="{E1E0AFDA-C62F-9600-7D89-24BE64CBB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65" y="3750344"/>
            <a:ext cx="1916099" cy="29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7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00B778A-0DF6-6266-455E-561068FC5F1E}"/>
              </a:ext>
            </a:extLst>
          </p:cNvPr>
          <p:cNvSpPr txBox="1"/>
          <p:nvPr/>
        </p:nvSpPr>
        <p:spPr>
          <a:xfrm>
            <a:off x="0" y="-79692"/>
            <a:ext cx="12192000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2800" b="1" dirty="0"/>
          </a:p>
          <a:p>
            <a:pPr algn="ctr"/>
            <a:r>
              <a:rPr lang="pl-PL" sz="2800" b="1" dirty="0"/>
              <a:t>JEŚLI SAM/A DOZNAJESZ KRZYWDY </a:t>
            </a:r>
          </a:p>
          <a:p>
            <a:pPr algn="ctr"/>
            <a:r>
              <a:rPr lang="pl-PL" sz="2800" b="1" dirty="0"/>
              <a:t>LUB JESTEŚ ŚWIADKIEM KRZYWDZENIA INNEGO DZIECKA, </a:t>
            </a:r>
          </a:p>
          <a:p>
            <a:r>
              <a:rPr lang="pl-PL" sz="2800" dirty="0"/>
              <a:t> </a:t>
            </a:r>
          </a:p>
          <a:p>
            <a:pPr algn="ctr"/>
            <a:r>
              <a:rPr lang="pl-PL" sz="2800" b="1" dirty="0"/>
              <a:t>to NATYCHMIAST powiedz o tym komuś dorosłemu – </a:t>
            </a:r>
          </a:p>
          <a:p>
            <a:pPr algn="ctr"/>
            <a:r>
              <a:rPr lang="pl-PL" sz="2800" b="1" dirty="0"/>
              <a:t>możesz powiedzieć każdemu, kto jest dostępny na terenie Poradni !!!</a:t>
            </a:r>
          </a:p>
          <a:p>
            <a:pPr algn="ctr"/>
            <a:endParaRPr lang="pl-PL" sz="2800" b="1" dirty="0"/>
          </a:p>
          <a:p>
            <a:pPr algn="ctr"/>
            <a:endParaRPr lang="pl-PL" sz="2800" b="1" dirty="0"/>
          </a:p>
          <a:p>
            <a:pPr algn="ctr"/>
            <a:endParaRPr lang="pl-PL" sz="2800" b="1" dirty="0"/>
          </a:p>
          <a:p>
            <a:pPr algn="ctr"/>
            <a:endParaRPr lang="pl-PL" sz="2800" b="1" dirty="0"/>
          </a:p>
          <a:p>
            <a:pPr algn="ctr"/>
            <a:r>
              <a:rPr lang="pl-PL" sz="28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TELEFON ZAUFANIA DLA DZIECI I MŁODZIEŻY: </a:t>
            </a:r>
            <a:r>
              <a:rPr lang="pl-PL" sz="2800" b="1" u="sng" dirty="0">
                <a:solidFill>
                  <a:srgbClr val="0070C0"/>
                </a:solidFill>
                <a:latin typeface="Bahnschrift Condensed" panose="020B0502040204020203" pitchFamily="34" charset="0"/>
              </a:rPr>
              <a:t>116 111 </a:t>
            </a:r>
            <a:endParaRPr lang="pl-PL" sz="28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rgbClr val="00B050"/>
                </a:solidFill>
                <a:latin typeface="Bahnschrift Condensed" panose="020B0502040204020203" pitchFamily="34" charset="0"/>
              </a:rPr>
              <a:t>TELEFONICZNA PIERWSZA POMOC PSYCHOLOGICZNA: </a:t>
            </a:r>
            <a:r>
              <a:rPr lang="pl-PL" sz="2800" b="1" u="sng" dirty="0">
                <a:solidFill>
                  <a:srgbClr val="00B050"/>
                </a:solidFill>
                <a:latin typeface="Bahnschrift Condensed" panose="020B0502040204020203" pitchFamily="34" charset="0"/>
              </a:rPr>
              <a:t>22 425 98 48</a:t>
            </a:r>
            <a:endParaRPr lang="pl-PL" sz="2800" b="1" dirty="0">
              <a:latin typeface="Bahnschrift Condensed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rgbClr val="5F5F5F"/>
                </a:solidFill>
                <a:latin typeface="Bahnschrift Condensed" panose="020B0502040204020203" pitchFamily="34" charset="0"/>
              </a:rPr>
              <a:t>ANTYDEPRESYJNY TELEFON FORUM PRZECIW DEPRESJI: </a:t>
            </a:r>
            <a:r>
              <a:rPr lang="pl-PL" sz="2800" b="1" u="sng" dirty="0">
                <a:solidFill>
                  <a:srgbClr val="5F5F5F"/>
                </a:solidFill>
                <a:latin typeface="Bahnschrift Condensed" panose="020B0502040204020203" pitchFamily="34" charset="0"/>
              </a:rPr>
              <a:t>22 594 91 00 </a:t>
            </a:r>
            <a:endParaRPr lang="pl-PL" sz="2800" b="1" dirty="0">
              <a:latin typeface="Bahnschrift Condensed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CAŁODOBOWA INFOLINIA DLA DZIECI, MŁODZIEŻY, RODZICÓW I NAUCZYCIELI: </a:t>
            </a:r>
            <a:r>
              <a:rPr lang="pl-PL" sz="2800" b="1" u="sng" dirty="0">
                <a:solidFill>
                  <a:srgbClr val="C00000"/>
                </a:solidFill>
                <a:latin typeface="Bahnschrift Condensed" panose="020B0502040204020203" pitchFamily="34" charset="0"/>
              </a:rPr>
              <a:t>800 080 222</a:t>
            </a:r>
          </a:p>
          <a:p>
            <a:pPr algn="ctr"/>
            <a:endParaRPr lang="pl-PL" b="1" dirty="0">
              <a:latin typeface="Bahnschrift Condensed" panose="020B0502040204020203" pitchFamily="34" charset="0"/>
            </a:endParaRPr>
          </a:p>
          <a:p>
            <a:pPr algn="ctr"/>
            <a:endParaRPr lang="pl-PL" b="1" dirty="0">
              <a:latin typeface="Bahnschrift Condensed" panose="020B0502040204020203" pitchFamily="34" charset="0"/>
            </a:endParaRPr>
          </a:p>
          <a:p>
            <a:pPr algn="ctr"/>
            <a:r>
              <a:rPr lang="pl-PL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                                                                                                                                                                                                          Zatwierdzono 15.02.2024r.</a:t>
            </a:r>
            <a:r>
              <a:rPr lang="pl-PL" b="1" dirty="0">
                <a:latin typeface="Bahnschrift Condensed" panose="020B0502040204020203" pitchFamily="34" charset="0"/>
              </a:rPr>
              <a:t>.</a:t>
            </a:r>
          </a:p>
          <a:p>
            <a:pPr algn="ctr"/>
            <a:endParaRPr lang="pl-PL" sz="2800" b="1" dirty="0">
              <a:latin typeface="Bahnschrift Condensed" panose="020B0502040204020203" pitchFamily="34" charset="0"/>
            </a:endParaRPr>
          </a:p>
        </p:txBody>
      </p:sp>
      <p:pic>
        <p:nvPicPr>
          <p:cNvPr id="7170" name="Picture 2" descr="Usług W Zakresie Ochrony Dzieci, Cps">
            <a:extLst>
              <a:ext uri="{FF2B5EF4-FFF2-40B4-BE49-F238E27FC236}">
                <a16:creationId xmlns:a16="http://schemas.microsoft.com/office/drawing/2014/main" id="{F215FAAD-EDD4-5682-40B3-99BA239A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42" y="2646542"/>
            <a:ext cx="1564916" cy="15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5085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214</TotalTime>
  <Words>538</Words>
  <Application>Microsoft Office PowerPoint</Application>
  <PresentationFormat>Panoramiczny</PresentationFormat>
  <Paragraphs>74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Bahnschrift Condensed</vt:lpstr>
      <vt:lpstr>Gill Sans MT</vt:lpstr>
      <vt:lpstr>Galeria</vt:lpstr>
      <vt:lpstr> Standardy ochrony małoletnich  w poradni psychologiczno-pedagogicznej  w łapacH    Wersja dla dzieci</vt:lpstr>
      <vt:lpstr>Prezentacja programu PowerPoint</vt:lpstr>
      <vt:lpstr>Inne dzieci nie mają prawa krzywdzić Ciebie,  a Ty nie masz prawa krzywdzić innych dzieci</vt:lpstr>
      <vt:lpstr>Zasady bezpiecznych relacji </vt:lpstr>
      <vt:lpstr>PRZEMOCY MOŻESZ DOŚWIADCZYĆ ZE STRONY</vt:lpstr>
      <vt:lpstr>Nie zgadzaj się na przemoc  Poinformuj pracownika poradni lub OSOBĘ,   DO KTÓREJ MASZ ZAUFANIE, GDY doświadczasz: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Standardy ochrony małoletnich  w poradni psychologiczno-pedagogicznej  w łapach</dc:title>
  <dc:creator>Poradnia Psychologiczno Pedagogiczna w Łapach</dc:creator>
  <cp:lastModifiedBy>Poradnia Psychologiczno Pedagogiczna w Łapach</cp:lastModifiedBy>
  <cp:revision>1</cp:revision>
  <dcterms:created xsi:type="dcterms:W3CDTF">2024-02-25T15:13:36Z</dcterms:created>
  <dcterms:modified xsi:type="dcterms:W3CDTF">2024-02-26T08:56:39Z</dcterms:modified>
</cp:coreProperties>
</file>